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92" r:id="rId4"/>
    <p:sldId id="293" r:id="rId5"/>
    <p:sldId id="294" r:id="rId6"/>
    <p:sldId id="295" r:id="rId7"/>
    <p:sldId id="299" r:id="rId8"/>
    <p:sldId id="266" r:id="rId9"/>
    <p:sldId id="296" r:id="rId10"/>
    <p:sldId id="289" r:id="rId11"/>
    <p:sldId id="261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101" autoAdjust="0"/>
  </p:normalViewPr>
  <p:slideViewPr>
    <p:cSldViewPr snapToGrid="0">
      <p:cViewPr varScale="1">
        <p:scale>
          <a:sx n="86" d="100"/>
          <a:sy n="86" d="100"/>
        </p:scale>
        <p:origin x="96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72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73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549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03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57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19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255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092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9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132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19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1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20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66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04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6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62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023CFB0-F50B-4D12-AF44-6F1AB17BE2FE}" type="datetimeFigureOut">
              <a:rPr lang="en-IN" smtClean="0"/>
              <a:t>08-11-2022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C98C11C-6523-4470-9258-06E83ECE9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95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8718-1755-8A78-A391-80181BA05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475" y="-811107"/>
            <a:ext cx="8825658" cy="2677648"/>
          </a:xfrm>
        </p:spPr>
        <p:txBody>
          <a:bodyPr/>
          <a:lstStyle/>
          <a:p>
            <a:pPr algn="ctr"/>
            <a:r>
              <a:rPr lang="en-IN" sz="3200" b="1" u="sng" dirty="0" err="1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Youtube</a:t>
            </a:r>
            <a:r>
              <a:rPr lang="en-IN" sz="3200" b="1" u="sng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comments analysis</a:t>
            </a:r>
            <a:endParaRPr lang="en-IN" sz="3200" b="1" u="sng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7089-BF27-CBFF-6E65-AC11CC70F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8920" y="2525850"/>
            <a:ext cx="3840479" cy="491670"/>
          </a:xfrm>
        </p:spPr>
        <p:txBody>
          <a:bodyPr>
            <a:normAutofit/>
          </a:bodyPr>
          <a:lstStyle/>
          <a:p>
            <a:pPr algn="just" eaLnBrk="1" hangingPunct="1">
              <a:buSzPct val="100000"/>
            </a:pPr>
            <a:r>
              <a:rPr lang="en-US" altLang="en-US" sz="18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TEAM </a:t>
            </a:r>
            <a:r>
              <a:rPr lang="en-US" altLang="en-US" sz="18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MEMBERS </a:t>
            </a:r>
            <a:r>
              <a:rPr lang="en-US" altLang="en-US" sz="18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(GROUP </a:t>
            </a:r>
            <a:r>
              <a:rPr lang="en-US" altLang="en-US" sz="18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3):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54441-71DD-9F1A-BF04-1F9BB28D0B04}"/>
              </a:ext>
            </a:extLst>
          </p:cNvPr>
          <p:cNvSpPr txBox="1"/>
          <p:nvPr/>
        </p:nvSpPr>
        <p:spPr>
          <a:xfrm>
            <a:off x="1505475" y="2661022"/>
            <a:ext cx="371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SzPct val="100000"/>
            </a:pPr>
            <a:r>
              <a:rPr lang="en-US" altLang="en-US" sz="1600" u="sng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MENTOR</a:t>
            </a:r>
            <a:r>
              <a:rPr lang="en-US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: Mr. </a:t>
            </a:r>
            <a:r>
              <a:rPr lang="en-US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Rajshekhar</a:t>
            </a:r>
            <a:r>
              <a:rPr lang="en-US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&amp; MS. Pallavi</a:t>
            </a:r>
          </a:p>
          <a:p>
            <a:pPr eaLnBrk="1" hangingPunct="1">
              <a:buSzPct val="100000"/>
            </a:pPr>
            <a:endParaRPr lang="en-US" altLang="en-US" sz="1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6540" y="3061131"/>
            <a:ext cx="4526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Mr.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Rupesh</a:t>
            </a: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Vilas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Ravate</a:t>
            </a:r>
            <a:endParaRPr lang="en-IN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Mr.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Zaheen</a:t>
            </a: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Mahaey</a:t>
            </a:r>
            <a:endParaRPr lang="en-IN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Miss. Anjali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Chawda</a:t>
            </a:r>
            <a:endParaRPr lang="en-IN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Mr. Sai </a:t>
            </a:r>
            <a:r>
              <a:rPr lang="en-I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Praneeth</a:t>
            </a: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IN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Chiliveru</a:t>
            </a:r>
            <a:endParaRPr lang="en-IN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Mrs. </a:t>
            </a:r>
            <a:r>
              <a:rPr lang="en-I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Sowmya</a:t>
            </a: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Sandeep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</a:t>
            </a: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  <a:r>
              <a:rPr lang="en-I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Suprith</a:t>
            </a: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C </a:t>
            </a:r>
            <a:r>
              <a:rPr lang="en-IN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D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Mr. </a:t>
            </a:r>
            <a:r>
              <a:rPr lang="de-D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Jeevan Kumar G T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972" y="320652"/>
            <a:ext cx="1823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Data set details</a:t>
            </a:r>
            <a:endParaRPr lang="en-IN" sz="2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54" y="1654661"/>
            <a:ext cx="5112964" cy="3831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018" y="1654661"/>
            <a:ext cx="5282213" cy="371909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7034" y="390617"/>
            <a:ext cx="7559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5 rows of the dataset are shown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of the dataset is also displayed.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seen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below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ZERO null entry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19" y="1342981"/>
            <a:ext cx="9490229" cy="484674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1072" y="2215203"/>
            <a:ext cx="11469092" cy="3416300"/>
          </a:xfrm>
        </p:spPr>
        <p:txBody>
          <a:bodyPr/>
          <a:lstStyle/>
          <a:p>
            <a:r>
              <a:rPr lang="en-IN" dirty="0" smtClean="0"/>
              <a:t>Total comments and total words are displayed.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62974" y="1079258"/>
            <a:ext cx="99798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PIPELINE:Total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comments with word count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90" y="2732769"/>
            <a:ext cx="7253056" cy="339881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1072" y="2215203"/>
            <a:ext cx="11469092" cy="3416300"/>
          </a:xfrm>
        </p:spPr>
        <p:txBody>
          <a:bodyPr/>
          <a:lstStyle/>
          <a:p>
            <a:r>
              <a:rPr lang="en-IN" dirty="0" smtClean="0"/>
              <a:t>Dataset after date pre-processing is displayed.</a:t>
            </a:r>
            <a:endParaRPr lang="en-IN" dirty="0"/>
          </a:p>
          <a:p>
            <a:r>
              <a:rPr lang="en-IN" dirty="0" smtClean="0"/>
              <a:t>Unwanted punctuations, stop words, links, special characters are removed and each text is converted to lower case.  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57164" y="950318"/>
            <a:ext cx="8816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PIPELINE:Dataset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after data cleaning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76" y="3206550"/>
            <a:ext cx="8855207" cy="33974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59" y="2794000"/>
            <a:ext cx="7171041" cy="3750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134" y="2350254"/>
            <a:ext cx="7042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Word cloud with the words more frequently used is displayed.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078479" y="93815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PIPELINE:Word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cloud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26" y="2719586"/>
            <a:ext cx="7018628" cy="35938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3134" y="2350254"/>
            <a:ext cx="979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The most common words that are most frequently used are displayed with their count.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104008" y="769481"/>
            <a:ext cx="8612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PIPELINE:Most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common words in comment section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2974" y="2522974"/>
            <a:ext cx="36701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the total number of comments that are done and separated by month timeline.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the rate of comments done decreases over a period of months time line.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917576" y="804992"/>
            <a:ext cx="8337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PIPELINE:Comments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count done as per month timeline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0" y="2417464"/>
            <a:ext cx="6083604" cy="383093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2974" y="2522974"/>
            <a:ext cx="36701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the total number of comments that are done and separated by weekly timeline.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the rate of comments done decreases over a period of weekly time line.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509203" y="742849"/>
            <a:ext cx="86659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</a:t>
            </a:r>
            <a:r>
              <a:rPr lang="en-IN" sz="3200" u="sng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Comments</a:t>
            </a:r>
            <a:r>
              <a:rPr lang="en-IN" sz="3200" u="sng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count done as per 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week </a:t>
            </a:r>
            <a:r>
              <a:rPr lang="en-IN" sz="3200" u="sng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timeline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720" y="2522974"/>
            <a:ext cx="5638800" cy="34206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4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2974" y="2522974"/>
            <a:ext cx="3670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the total number of comments that are done and separated by daily timeline.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the rate of comments done decreases over a period of daily time line.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28799" y="742849"/>
            <a:ext cx="8293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PIPELINE: </a:t>
            </a:r>
            <a:r>
              <a:rPr lang="en-IN" sz="3200" u="sng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Comments count done as per 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daily </a:t>
            </a:r>
            <a:r>
              <a:rPr lang="en-IN" sz="3200" u="sng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timeline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20" y="2377440"/>
            <a:ext cx="7087214" cy="408714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7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00" y="2377439"/>
            <a:ext cx="6528100" cy="41757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2974" y="2522974"/>
            <a:ext cx="3670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the most busy days in the comment section in a week.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Sunday has the most active state in the comment section followed by Tuesday and so on.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819922" y="813870"/>
            <a:ext cx="831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PIPELINE: Most busy days in the comment section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394A-5BED-0E3F-8734-1AC213A8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BUSINESS OBJECTIVE </a:t>
            </a: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/>
            </a:r>
            <a:b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2DA65-325B-6886-2D24-68A9F34F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 objective of the project is to analyse the comments of a </a:t>
            </a:r>
            <a:r>
              <a:rPr lang="en-IN" dirty="0" err="1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youtube</a:t>
            </a:r>
            <a:r>
              <a:rPr lang="en-IN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video.</a:t>
            </a:r>
          </a:p>
          <a:p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Take the search keyword as an input.</a:t>
            </a:r>
          </a:p>
          <a:p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List down the top 10 search results.</a:t>
            </a:r>
          </a:p>
          <a:p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Then list out all the results based on maximum number of view per video in ascending order.</a:t>
            </a:r>
          </a:p>
          <a:p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Scrape the comments of the top video.</a:t>
            </a:r>
          </a:p>
          <a:p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Translate all comments to English.</a:t>
            </a:r>
          </a:p>
          <a:p>
            <a:r>
              <a:rPr lang="en-IN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Perform analysi</a:t>
            </a:r>
            <a:r>
              <a:rPr lang="en-IN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 on the comments.</a:t>
            </a:r>
            <a:endParaRPr lang="en-IN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20" y="2380734"/>
            <a:ext cx="6777346" cy="39692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2974" y="2522974"/>
            <a:ext cx="36701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the polarity vs subjectivity of the comments.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most of the comments have a polarity greater than 0 and subjectivity greater than 0.4.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890944" y="973668"/>
            <a:ext cx="8248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PIPELINE:Polarity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vs Subjectivity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7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15" y="2357120"/>
            <a:ext cx="7026249" cy="42662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2974" y="2522974"/>
            <a:ext cx="3670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frequency of negative, positive and neutral comments.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As the graph shows most of the comments are neutral followed by positive and negative comments.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509204" y="698461"/>
            <a:ext cx="8630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PIPELINE: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Countplot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of categorised comments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304752"/>
            <a:ext cx="6995766" cy="42179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2974" y="2522974"/>
            <a:ext cx="3670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figure represents bi-gram of top 20 words that are more frequently used in pair.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1839" y="9559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PIPELINE:Bi-gram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2974" y="2522974"/>
            <a:ext cx="36701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model is built using naive </a:t>
            </a:r>
            <a:r>
              <a:rPr lang="en-IN" dirty="0" err="1" smtClean="0"/>
              <a:t>bayes</a:t>
            </a:r>
            <a:r>
              <a:rPr lang="en-IN" dirty="0" smtClean="0"/>
              <a:t> classifier using </a:t>
            </a:r>
            <a:r>
              <a:rPr lang="en-IN" dirty="0" err="1"/>
              <a:t>G</a:t>
            </a:r>
            <a:r>
              <a:rPr lang="en-IN" dirty="0" err="1" smtClean="0"/>
              <a:t>uassian</a:t>
            </a:r>
            <a:r>
              <a:rPr lang="en-IN" dirty="0" smtClean="0"/>
              <a:t> NB, Bernoulli’s NB, Multi-nominal NB.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respective accuracies are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majority comments are POSITIVE as compared to NEGATIVE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6287" y="933028"/>
            <a:ext cx="8270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 : Model building 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75" y="2392493"/>
            <a:ext cx="6111770" cy="417086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57" y="2446094"/>
            <a:ext cx="6172517" cy="388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2974" y="2522974"/>
            <a:ext cx="367014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pie chart represents the percentage comments categorised into positive, negative and neutral.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This pie chart contains  respective category percentages as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majority percentage belongs to NEUTRAL category followed by POSITIVE and NEGATIVE.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6287" y="933028"/>
            <a:ext cx="8270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 : Pie chart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1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310441"/>
          </a:xfrm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THANK YOU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635" y="2369820"/>
            <a:ext cx="8761412" cy="3416300"/>
          </a:xfrm>
        </p:spPr>
        <p:txBody>
          <a:bodyPr/>
          <a:lstStyle/>
          <a:p>
            <a:r>
              <a:rPr lang="en-IN" dirty="0" smtClean="0"/>
              <a:t>User need to enter the keyword in the search bar and click the submit button as shown below.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07107" y="973668"/>
            <a:ext cx="8248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PIPELINE: Enter key word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07" y="3037840"/>
            <a:ext cx="7285351" cy="344789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9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97100"/>
            <a:ext cx="8761412" cy="3416300"/>
          </a:xfrm>
        </p:spPr>
        <p:txBody>
          <a:bodyPr/>
          <a:lstStyle/>
          <a:p>
            <a:r>
              <a:rPr lang="en-IN" dirty="0" smtClean="0"/>
              <a:t>The dataset containing all the top 10 search results are displayed with video title, URL, view count per video and video ID.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154955" y="998870"/>
            <a:ext cx="9642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PIPELINE: Dataset of top 10 search results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898" y="2839236"/>
            <a:ext cx="9350485" cy="376584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0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4955" y="2197100"/>
            <a:ext cx="8761412" cy="3416300"/>
          </a:xfrm>
        </p:spPr>
        <p:txBody>
          <a:bodyPr/>
          <a:lstStyle/>
          <a:p>
            <a:r>
              <a:rPr lang="en-IN" dirty="0" smtClean="0"/>
              <a:t>The dataset containing all the top 10 search results is sorted by the video with maximum number of views at the top.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6140" y="671827"/>
            <a:ext cx="9225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PIPELINE:Dataset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sorted based on max number of views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33" y="2820481"/>
            <a:ext cx="9483264" cy="364976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66178" y="2179345"/>
            <a:ext cx="10314995" cy="3416300"/>
          </a:xfrm>
        </p:spPr>
        <p:txBody>
          <a:bodyPr/>
          <a:lstStyle/>
          <a:p>
            <a:r>
              <a:rPr lang="en-IN" dirty="0" smtClean="0"/>
              <a:t>Then the comments of the video with max views are extracted and translated into English and stored in a dataset under translated comments column.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473693" y="662949"/>
            <a:ext cx="9225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PIPELINE:Datasets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with extracted comments and translated comments with date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77" y="2794001"/>
            <a:ext cx="9865983" cy="395224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6178" y="2179345"/>
            <a:ext cx="10314995" cy="3416300"/>
          </a:xfrm>
        </p:spPr>
        <p:txBody>
          <a:bodyPr/>
          <a:lstStyle/>
          <a:p>
            <a:r>
              <a:rPr lang="en-IN" dirty="0" smtClean="0"/>
              <a:t>Then the dataset containing features extracted, translated and comments date is stored in a csv file by the name </a:t>
            </a:r>
            <a:r>
              <a:rPr lang="en-IN" dirty="0" err="1" smtClean="0"/>
              <a:t>translated_comments</a:t>
            </a:r>
            <a:r>
              <a:rPr lang="en-IN" dirty="0" smtClean="0"/>
              <a:t> then is imported for analysis.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76870" y="973668"/>
            <a:ext cx="7662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PIPELINE:Importing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CSV file 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47" y="2984235"/>
            <a:ext cx="9712488" cy="268247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5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988" y="2282613"/>
            <a:ext cx="8825658" cy="1202865"/>
          </a:xfrm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Exploratory Data Analysis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1072" y="2215203"/>
            <a:ext cx="11469092" cy="3416300"/>
          </a:xfrm>
        </p:spPr>
        <p:txBody>
          <a:bodyPr/>
          <a:lstStyle/>
          <a:p>
            <a:r>
              <a:rPr lang="en-IN" dirty="0" smtClean="0"/>
              <a:t>Then the year, month, days, </a:t>
            </a:r>
            <a:r>
              <a:rPr lang="en-IN" dirty="0" err="1" smtClean="0"/>
              <a:t>mins</a:t>
            </a:r>
            <a:r>
              <a:rPr lang="en-IN" dirty="0" smtClean="0"/>
              <a:t>, hours of the comments are extracted from comments </a:t>
            </a:r>
            <a:r>
              <a:rPr lang="en-IN" dirty="0" err="1" smtClean="0"/>
              <a:t>date_time</a:t>
            </a:r>
            <a:r>
              <a:rPr lang="en-IN" dirty="0" smtClean="0"/>
              <a:t> column and stored in the columns with their respective column names.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627790" y="973668"/>
            <a:ext cx="7511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PIPELINE:Data</a:t>
            </a:r>
            <a:r>
              <a:rPr lang="en-IN" sz="3200" u="sng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IN" sz="32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preprocessing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46" y="2841811"/>
            <a:ext cx="9777307" cy="38010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7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4182</TotalTime>
  <Words>780</Words>
  <Application>Microsoft Office PowerPoint</Application>
  <PresentationFormat>Widescreen</PresentationFormat>
  <Paragraphs>74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Trebuchet MS</vt:lpstr>
      <vt:lpstr>Wingdings</vt:lpstr>
      <vt:lpstr>Wingdings 3</vt:lpstr>
      <vt:lpstr>Ion Boardroom</vt:lpstr>
      <vt:lpstr>Youtube comments analysis</vt:lpstr>
      <vt:lpstr>BUSINESS OBJECTIVE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</dc:title>
  <dc:creator>akanksha</dc:creator>
  <cp:lastModifiedBy>ultimate mirror</cp:lastModifiedBy>
  <cp:revision>79</cp:revision>
  <dcterms:created xsi:type="dcterms:W3CDTF">2022-08-16T09:13:11Z</dcterms:created>
  <dcterms:modified xsi:type="dcterms:W3CDTF">2022-11-10T10:10:24Z</dcterms:modified>
</cp:coreProperties>
</file>